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M Sans" pitchFamily="2" charset="0"/>
      <p:regular r:id="rId11"/>
      <p:bold r:id="rId12"/>
    </p:embeddedFont>
    <p:embeddedFont>
      <p:font typeface="DM Sans Bold" pitchFamily="2" charset="0"/>
      <p:bold r:id="rId13"/>
    </p:embeddedFont>
    <p:embeddedFont>
      <p:font typeface="DM Sans Medium" pitchFamily="2" charset="0"/>
      <p:regular r:id="rId14"/>
    </p:embeddedFont>
    <p:embeddedFont>
      <p:font typeface="Libre Baskerville" panose="02000000000000000000" pitchFamily="2" charset="0"/>
      <p:regular r:id="rId1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78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L'Intelligence d'Affaires: Un Levier Stratégique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L'intelligence d'affaires transforme les données en informations stratégiques. Elle permet aux entreprises de rester compétitives dans un environnement en constante évolution.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5A144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6" name="Text 3"/>
          <p:cNvSpPr/>
          <p:nvPr/>
        </p:nvSpPr>
        <p:spPr>
          <a:xfrm>
            <a:off x="6378178" y="5616654"/>
            <a:ext cx="16680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4211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par Michel Martel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5975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Fondements de la BI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Collecte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Acquisition des données brutes depuis diverses sources internes et externes.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Traitement et interprétation des données pour révéler des tendances.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Décision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Transformation des insights en actions stratégiques concrètes.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7488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Prise de Décision Éclairée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1028224" y="5267325"/>
            <a:ext cx="3427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Fondée sur les Données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Remplace l'intuition par des faits mesurables et vérifiables.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 Temps Réel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Surveillance continue des KPIs pour une réactivité accrue.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Agilité Stratégique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Adaptation rapide face aux opportunités et menaces du marché.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4428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Optimisation Opérationnelle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Identification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Repérage des inefficacités dans les processus.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Évaluation des causes et impacts.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Optimisation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Mise en œuvre de solutions d'amélioration.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Mesure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Évaluation des résultats et ajustements.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97594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Connaissance Client Approfondie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Fidélisation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56184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Stratégies personnalisées basées sur les préférences.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Personnalisation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55356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Adaptation des offres aux comportements observés.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3889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Analyse Comportementale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50862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Étude des habitudes d'achat et des interactions.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976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Collecte de Données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45172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Historiques d'achat, feedback, interactions.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711" y="1250990"/>
            <a:ext cx="7078266" cy="658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Défis de l'Implémentation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711" y="2462808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816709" y="2502277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2678" y="2462808"/>
            <a:ext cx="278796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Qualité des Données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2678" y="2918579"/>
            <a:ext cx="698361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Garantir l'exactitude et la pertinence des informations collectées.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7711" y="3703677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9" name="Text 6"/>
          <p:cNvSpPr/>
          <p:nvPr/>
        </p:nvSpPr>
        <p:spPr>
          <a:xfrm>
            <a:off x="816709" y="3743146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2678" y="3703677"/>
            <a:ext cx="328279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Formation du Personnel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2678" y="4159448"/>
            <a:ext cx="698361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Développer les compétences nécessaires à l'utilisation des outils.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711" y="4944547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3" name="Text 10"/>
          <p:cNvSpPr/>
          <p:nvPr/>
        </p:nvSpPr>
        <p:spPr>
          <a:xfrm>
            <a:off x="816709" y="4984016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2678" y="4944547"/>
            <a:ext cx="298239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Coûts Technologiques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2678" y="5400318"/>
            <a:ext cx="698361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Investissement initial important dans les infrastructures et logiciels.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7711" y="6185416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7" name="Text 14"/>
          <p:cNvSpPr/>
          <p:nvPr/>
        </p:nvSpPr>
        <p:spPr>
          <a:xfrm>
            <a:off x="816709" y="6224885"/>
            <a:ext cx="316111" cy="395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2678" y="6185416"/>
            <a:ext cx="362140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Résistance au Changement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2678" y="6641187"/>
            <a:ext cx="698361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Surmonter les habitudes établies dans la prise de décision.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4359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Cas d'Utilisation Concrets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Amazon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Recommandations personnalisées basées sur l'analyse des comportements d'achat et de navigation.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Starbucks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Sélection stratégique des emplacements grâce aux données démographiques et de circulation.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Coca-Cola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Surveillance en temps réel des performances marketing pour optimiser les campagnes régionales.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L'Avenir de la BI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471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6790373" y="2474714"/>
            <a:ext cx="33052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Intelligence Artificielle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Analyse prédictive avancée pour anticiper les tendances du marché.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775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8" name="Text 5"/>
          <p:cNvSpPr/>
          <p:nvPr/>
        </p:nvSpPr>
        <p:spPr>
          <a:xfrm>
            <a:off x="7130534" y="3917752"/>
            <a:ext cx="4344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Démocratisation des Données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Accès facilité aux outils d'analyse pour tous les niveaux de l'organisation.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36078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1" name="Text 8"/>
          <p:cNvSpPr/>
          <p:nvPr/>
        </p:nvSpPr>
        <p:spPr>
          <a:xfrm>
            <a:off x="7470815" y="5360789"/>
            <a:ext cx="34100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Décisions Automatisées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Systèmes capables d'ajuster les stratégies sans intervention humaine.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337</Words>
  <Application>Microsoft Office PowerPoint</Application>
  <PresentationFormat>Personnalisé</PresentationFormat>
  <Paragraphs>79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Libre Baskerville</vt:lpstr>
      <vt:lpstr>Arial</vt:lpstr>
      <vt:lpstr>DM Sans</vt:lpstr>
      <vt:lpstr>DM Sans Medium</vt:lpstr>
      <vt:lpstr>DM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Michel Martel</cp:lastModifiedBy>
  <cp:revision>3</cp:revision>
  <dcterms:created xsi:type="dcterms:W3CDTF">2025-03-07T15:58:23Z</dcterms:created>
  <dcterms:modified xsi:type="dcterms:W3CDTF">2025-03-07T16:04:54Z</dcterms:modified>
</cp:coreProperties>
</file>